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  <p:sldMasterId id="2147483714" r:id="rId2"/>
    <p:sldMasterId id="2147483758" r:id="rId3"/>
  </p:sldMasterIdLst>
  <p:notesMasterIdLst>
    <p:notesMasterId r:id="rId9"/>
  </p:notesMasterIdLst>
  <p:sldIdLst>
    <p:sldId id="380" r:id="rId4"/>
    <p:sldId id="2139118895" r:id="rId5"/>
    <p:sldId id="2139118896" r:id="rId6"/>
    <p:sldId id="2139118897" r:id="rId7"/>
    <p:sldId id="21391188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A11FC2-6B58-BC8F-BF9C-60EBD04E2A16}" name="Becky Ling" initials="BL" userId="S::becky.ling@Blend360.com::860c37c5-8ae3-4a75-b9ac-23248fe20f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shi Jawarani" initials="SJ" lastIdx="7" clrIdx="0">
    <p:extLst>
      <p:ext uri="{19B8F6BF-5375-455C-9EA6-DF929625EA0E}">
        <p15:presenceInfo xmlns:p15="http://schemas.microsoft.com/office/powerpoint/2012/main" userId="S::Sakshi.Jawarani@Blend360.com::a3376a89-faa9-4abe-84c8-9d03a3329c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ED7D31"/>
    <a:srgbClr val="4472C4"/>
    <a:srgbClr val="0D898F"/>
    <a:srgbClr val="A5A5A5"/>
    <a:srgbClr val="1F95D9"/>
    <a:srgbClr val="333F4F"/>
    <a:srgbClr val="2E2E2E"/>
    <a:srgbClr val="9696BD"/>
    <a:srgbClr val="B1C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0F2429-67BD-4F36-88C3-C50AB5ECB50B}" v="1" dt="2022-09-09T11:11:08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Bhangale" userId="c36fc48d-8ac4-4be3-ac81-418619ed320e" providerId="ADAL" clId="{9537EC4F-2277-41E3-AF85-9C7A2644F1A3}"/>
    <pc:docChg chg="undo custSel addSld delSld modSld">
      <pc:chgData name="Aishwarya Bhangale" userId="c36fc48d-8ac4-4be3-ac81-418619ed320e" providerId="ADAL" clId="{9537EC4F-2277-41E3-AF85-9C7A2644F1A3}" dt="2022-08-16T17:43:58.825" v="2091" actId="20577"/>
      <pc:docMkLst>
        <pc:docMk/>
      </pc:docMkLst>
      <pc:sldChg chg="modSp mod">
        <pc:chgData name="Aishwarya Bhangale" userId="c36fc48d-8ac4-4be3-ac81-418619ed320e" providerId="ADAL" clId="{9537EC4F-2277-41E3-AF85-9C7A2644F1A3}" dt="2022-08-09T15:06:47.722" v="55" actId="20577"/>
        <pc:sldMkLst>
          <pc:docMk/>
          <pc:sldMk cId="1520895740" sldId="380"/>
        </pc:sldMkLst>
        <pc:spChg chg="mod">
          <ac:chgData name="Aishwarya Bhangale" userId="c36fc48d-8ac4-4be3-ac81-418619ed320e" providerId="ADAL" clId="{9537EC4F-2277-41E3-AF85-9C7A2644F1A3}" dt="2022-08-09T15:06:47.722" v="55" actId="20577"/>
          <ac:spMkLst>
            <pc:docMk/>
            <pc:sldMk cId="1520895740" sldId="380"/>
            <ac:spMk id="7" creationId="{630813CE-E379-4197-B370-91BFF2D3B521}"/>
          </ac:spMkLst>
        </pc:spChg>
      </pc:sldChg>
      <pc:sldChg chg="del">
        <pc:chgData name="Aishwarya Bhangale" userId="c36fc48d-8ac4-4be3-ac81-418619ed320e" providerId="ADAL" clId="{9537EC4F-2277-41E3-AF85-9C7A2644F1A3}" dt="2022-08-09T15:06:31.001" v="2" actId="47"/>
        <pc:sldMkLst>
          <pc:docMk/>
          <pc:sldMk cId="1025289303" sldId="2139118885"/>
        </pc:sldMkLst>
      </pc:sldChg>
      <pc:sldChg chg="del">
        <pc:chgData name="Aishwarya Bhangale" userId="c36fc48d-8ac4-4be3-ac81-418619ed320e" providerId="ADAL" clId="{9537EC4F-2277-41E3-AF85-9C7A2644F1A3}" dt="2022-08-09T15:06:30.185" v="1" actId="47"/>
        <pc:sldMkLst>
          <pc:docMk/>
          <pc:sldMk cId="228530959" sldId="2139118886"/>
        </pc:sldMkLst>
      </pc:sldChg>
      <pc:sldChg chg="del">
        <pc:chgData name="Aishwarya Bhangale" userId="c36fc48d-8ac4-4be3-ac81-418619ed320e" providerId="ADAL" clId="{9537EC4F-2277-41E3-AF85-9C7A2644F1A3}" dt="2022-08-09T15:06:33.725" v="8" actId="47"/>
        <pc:sldMkLst>
          <pc:docMk/>
          <pc:sldMk cId="321597427" sldId="2139118890"/>
        </pc:sldMkLst>
      </pc:sldChg>
      <pc:sldChg chg="del">
        <pc:chgData name="Aishwarya Bhangale" userId="c36fc48d-8ac4-4be3-ac81-418619ed320e" providerId="ADAL" clId="{9537EC4F-2277-41E3-AF85-9C7A2644F1A3}" dt="2022-08-09T15:06:31.971" v="4" actId="47"/>
        <pc:sldMkLst>
          <pc:docMk/>
          <pc:sldMk cId="1983432234" sldId="2139118891"/>
        </pc:sldMkLst>
      </pc:sldChg>
      <pc:sldChg chg="del">
        <pc:chgData name="Aishwarya Bhangale" userId="c36fc48d-8ac4-4be3-ac81-418619ed320e" providerId="ADAL" clId="{9537EC4F-2277-41E3-AF85-9C7A2644F1A3}" dt="2022-08-09T15:06:25.548" v="0" actId="2696"/>
        <pc:sldMkLst>
          <pc:docMk/>
          <pc:sldMk cId="690457479" sldId="2139118892"/>
        </pc:sldMkLst>
      </pc:sldChg>
      <pc:sldChg chg="addSp delSp modSp mod">
        <pc:chgData name="Aishwarya Bhangale" userId="c36fc48d-8ac4-4be3-ac81-418619ed320e" providerId="ADAL" clId="{9537EC4F-2277-41E3-AF85-9C7A2644F1A3}" dt="2022-08-09T16:08:42.324" v="1665" actId="20577"/>
        <pc:sldMkLst>
          <pc:docMk/>
          <pc:sldMk cId="3072007549" sldId="2139118894"/>
        </pc:sldMkLst>
        <pc:spChg chg="mod">
          <ac:chgData name="Aishwarya Bhangale" userId="c36fc48d-8ac4-4be3-ac81-418619ed320e" providerId="ADAL" clId="{9537EC4F-2277-41E3-AF85-9C7A2644F1A3}" dt="2022-08-09T15:10:24.782" v="411" actId="20577"/>
          <ac:spMkLst>
            <pc:docMk/>
            <pc:sldMk cId="3072007549" sldId="2139118894"/>
            <ac:spMk id="2" creationId="{67009B00-D3C8-46DB-93CB-B7785833FE52}"/>
          </ac:spMkLst>
        </pc:spChg>
        <pc:spChg chg="mod">
          <ac:chgData name="Aishwarya Bhangale" userId="c36fc48d-8ac4-4be3-ac81-418619ed320e" providerId="ADAL" clId="{9537EC4F-2277-41E3-AF85-9C7A2644F1A3}" dt="2022-08-09T15:59:23.523" v="1531" actId="207"/>
          <ac:spMkLst>
            <pc:docMk/>
            <pc:sldMk cId="3072007549" sldId="2139118894"/>
            <ac:spMk id="10" creationId="{8E674DF8-364E-445D-944C-1408438415FC}"/>
          </ac:spMkLst>
        </pc:spChg>
        <pc:spChg chg="mod">
          <ac:chgData name="Aishwarya Bhangale" userId="c36fc48d-8ac4-4be3-ac81-418619ed320e" providerId="ADAL" clId="{9537EC4F-2277-41E3-AF85-9C7A2644F1A3}" dt="2022-08-09T15:59:18.802" v="1530" actId="207"/>
          <ac:spMkLst>
            <pc:docMk/>
            <pc:sldMk cId="3072007549" sldId="2139118894"/>
            <ac:spMk id="11" creationId="{709A460F-6D7D-47C5-936E-BA9386718B65}"/>
          </ac:spMkLst>
        </pc:spChg>
        <pc:spChg chg="mod">
          <ac:chgData name="Aishwarya Bhangale" userId="c36fc48d-8ac4-4be3-ac81-418619ed320e" providerId="ADAL" clId="{9537EC4F-2277-41E3-AF85-9C7A2644F1A3}" dt="2022-08-09T15:59:18.802" v="1530" actId="207"/>
          <ac:spMkLst>
            <pc:docMk/>
            <pc:sldMk cId="3072007549" sldId="2139118894"/>
            <ac:spMk id="12" creationId="{A6CCB4D5-DFD4-45C5-989A-FA5BE1FA5B3E}"/>
          </ac:spMkLst>
        </pc:spChg>
        <pc:spChg chg="mod">
          <ac:chgData name="Aishwarya Bhangale" userId="c36fc48d-8ac4-4be3-ac81-418619ed320e" providerId="ADAL" clId="{9537EC4F-2277-41E3-AF85-9C7A2644F1A3}" dt="2022-08-09T15:59:18.802" v="1530" actId="207"/>
          <ac:spMkLst>
            <pc:docMk/>
            <pc:sldMk cId="3072007549" sldId="2139118894"/>
            <ac:spMk id="13" creationId="{0D2584FC-5811-4661-8398-E7778C75A63A}"/>
          </ac:spMkLst>
        </pc:spChg>
        <pc:spChg chg="mod">
          <ac:chgData name="Aishwarya Bhangale" userId="c36fc48d-8ac4-4be3-ac81-418619ed320e" providerId="ADAL" clId="{9537EC4F-2277-41E3-AF85-9C7A2644F1A3}" dt="2022-08-09T15:53:58.256" v="1371" actId="14100"/>
          <ac:spMkLst>
            <pc:docMk/>
            <pc:sldMk cId="3072007549" sldId="2139118894"/>
            <ac:spMk id="20" creationId="{7146A5DF-C54D-4F4A-8EE3-1CBD33B12BEF}"/>
          </ac:spMkLst>
        </pc:spChg>
        <pc:spChg chg="mod">
          <ac:chgData name="Aishwarya Bhangale" userId="c36fc48d-8ac4-4be3-ac81-418619ed320e" providerId="ADAL" clId="{9537EC4F-2277-41E3-AF85-9C7A2644F1A3}" dt="2022-08-09T15:57:49.725" v="1514" actId="14100"/>
          <ac:spMkLst>
            <pc:docMk/>
            <pc:sldMk cId="3072007549" sldId="2139118894"/>
            <ac:spMk id="21" creationId="{5D7AD79B-149B-4BAF-B5AB-CFA38BB3D693}"/>
          </ac:spMkLst>
        </pc:spChg>
        <pc:spChg chg="mod">
          <ac:chgData name="Aishwarya Bhangale" userId="c36fc48d-8ac4-4be3-ac81-418619ed320e" providerId="ADAL" clId="{9537EC4F-2277-41E3-AF85-9C7A2644F1A3}" dt="2022-08-09T15:58:02.184" v="1518" actId="14100"/>
          <ac:spMkLst>
            <pc:docMk/>
            <pc:sldMk cId="3072007549" sldId="2139118894"/>
            <ac:spMk id="22" creationId="{8F09D7C3-BAE5-4F38-B477-7269A3D2B951}"/>
          </ac:spMkLst>
        </pc:spChg>
        <pc:spChg chg="del mod">
          <ac:chgData name="Aishwarya Bhangale" userId="c36fc48d-8ac4-4be3-ac81-418619ed320e" providerId="ADAL" clId="{9537EC4F-2277-41E3-AF85-9C7A2644F1A3}" dt="2022-08-09T15:58:27.570" v="1523" actId="478"/>
          <ac:spMkLst>
            <pc:docMk/>
            <pc:sldMk cId="3072007549" sldId="2139118894"/>
            <ac:spMk id="23" creationId="{96AA6504-7E88-4A8A-B03A-F57CF93AA038}"/>
          </ac:spMkLst>
        </pc:spChg>
        <pc:spChg chg="mod">
          <ac:chgData name="Aishwarya Bhangale" userId="c36fc48d-8ac4-4be3-ac81-418619ed320e" providerId="ADAL" clId="{9537EC4F-2277-41E3-AF85-9C7A2644F1A3}" dt="2022-08-09T15:58:52.885" v="1528" actId="207"/>
          <ac:spMkLst>
            <pc:docMk/>
            <pc:sldMk cId="3072007549" sldId="2139118894"/>
            <ac:spMk id="25" creationId="{7BEB3612-7D8B-4080-9855-115AD99852D6}"/>
          </ac:spMkLst>
        </pc:spChg>
        <pc:spChg chg="mod">
          <ac:chgData name="Aishwarya Bhangale" userId="c36fc48d-8ac4-4be3-ac81-418619ed320e" providerId="ADAL" clId="{9537EC4F-2277-41E3-AF85-9C7A2644F1A3}" dt="2022-08-09T15:58:52.885" v="1528" actId="207"/>
          <ac:spMkLst>
            <pc:docMk/>
            <pc:sldMk cId="3072007549" sldId="2139118894"/>
            <ac:spMk id="26" creationId="{9CBF27F6-22BE-40AF-A1F6-1B87039A430C}"/>
          </ac:spMkLst>
        </pc:spChg>
        <pc:spChg chg="add mod">
          <ac:chgData name="Aishwarya Bhangale" userId="c36fc48d-8ac4-4be3-ac81-418619ed320e" providerId="ADAL" clId="{9537EC4F-2277-41E3-AF85-9C7A2644F1A3}" dt="2022-08-09T15:58:52.885" v="1528" actId="207"/>
          <ac:spMkLst>
            <pc:docMk/>
            <pc:sldMk cId="3072007549" sldId="2139118894"/>
            <ac:spMk id="27" creationId="{72F0544F-A4DC-947E-AE0D-BFC444F2E0BA}"/>
          </ac:spMkLst>
        </pc:spChg>
        <pc:graphicFrameChg chg="mod modGraphic">
          <ac:chgData name="Aishwarya Bhangale" userId="c36fc48d-8ac4-4be3-ac81-418619ed320e" providerId="ADAL" clId="{9537EC4F-2277-41E3-AF85-9C7A2644F1A3}" dt="2022-08-09T16:08:42.324" v="1665" actId="20577"/>
          <ac:graphicFrameMkLst>
            <pc:docMk/>
            <pc:sldMk cId="3072007549" sldId="2139118894"/>
            <ac:graphicFrameMk id="24" creationId="{927DFA50-1755-4AB9-B015-E12983597231}"/>
          </ac:graphicFrameMkLst>
        </pc:graphicFrameChg>
      </pc:sldChg>
      <pc:sldChg chg="modSp new mod">
        <pc:chgData name="Aishwarya Bhangale" userId="c36fc48d-8ac4-4be3-ac81-418619ed320e" providerId="ADAL" clId="{9537EC4F-2277-41E3-AF85-9C7A2644F1A3}" dt="2022-08-09T19:42:51.904" v="2026" actId="404"/>
        <pc:sldMkLst>
          <pc:docMk/>
          <pc:sldMk cId="305373408" sldId="2139118895"/>
        </pc:sldMkLst>
        <pc:spChg chg="mod">
          <ac:chgData name="Aishwarya Bhangale" userId="c36fc48d-8ac4-4be3-ac81-418619ed320e" providerId="ADAL" clId="{9537EC4F-2277-41E3-AF85-9C7A2644F1A3}" dt="2022-08-09T15:10:52.497" v="429" actId="20577"/>
          <ac:spMkLst>
            <pc:docMk/>
            <pc:sldMk cId="305373408" sldId="2139118895"/>
            <ac:spMk id="2" creationId="{946E5D07-5502-D467-9913-6D3DC7D5F50C}"/>
          </ac:spMkLst>
        </pc:spChg>
        <pc:spChg chg="mod">
          <ac:chgData name="Aishwarya Bhangale" userId="c36fc48d-8ac4-4be3-ac81-418619ed320e" providerId="ADAL" clId="{9537EC4F-2277-41E3-AF85-9C7A2644F1A3}" dt="2022-08-09T19:42:51.904" v="2026" actId="404"/>
          <ac:spMkLst>
            <pc:docMk/>
            <pc:sldMk cId="305373408" sldId="2139118895"/>
            <ac:spMk id="4" creationId="{9EBC33F7-5E9A-E7D3-F37E-2FBCB7FD7C48}"/>
          </ac:spMkLst>
        </pc:spChg>
      </pc:sldChg>
      <pc:sldChg chg="modSp add mod">
        <pc:chgData name="Aishwarya Bhangale" userId="c36fc48d-8ac4-4be3-ac81-418619ed320e" providerId="ADAL" clId="{9537EC4F-2277-41E3-AF85-9C7A2644F1A3}" dt="2022-08-09T19:42:09.402" v="1991" actId="6549"/>
        <pc:sldMkLst>
          <pc:docMk/>
          <pc:sldMk cId="2467005808" sldId="2139118896"/>
        </pc:sldMkLst>
        <pc:spChg chg="mod">
          <ac:chgData name="Aishwarya Bhangale" userId="c36fc48d-8ac4-4be3-ac81-418619ed320e" providerId="ADAL" clId="{9537EC4F-2277-41E3-AF85-9C7A2644F1A3}" dt="2022-08-09T15:40:16.540" v="1118" actId="20577"/>
          <ac:spMkLst>
            <pc:docMk/>
            <pc:sldMk cId="2467005808" sldId="2139118896"/>
            <ac:spMk id="2" creationId="{946E5D07-5502-D467-9913-6D3DC7D5F50C}"/>
          </ac:spMkLst>
        </pc:spChg>
        <pc:spChg chg="mod">
          <ac:chgData name="Aishwarya Bhangale" userId="c36fc48d-8ac4-4be3-ac81-418619ed320e" providerId="ADAL" clId="{9537EC4F-2277-41E3-AF85-9C7A2644F1A3}" dt="2022-08-09T19:42:09.402" v="1991" actId="6549"/>
          <ac:spMkLst>
            <pc:docMk/>
            <pc:sldMk cId="2467005808" sldId="2139118896"/>
            <ac:spMk id="4" creationId="{9EBC33F7-5E9A-E7D3-F37E-2FBCB7FD7C48}"/>
          </ac:spMkLst>
        </pc:spChg>
      </pc:sldChg>
      <pc:sldChg chg="modSp add mod">
        <pc:chgData name="Aishwarya Bhangale" userId="c36fc48d-8ac4-4be3-ac81-418619ed320e" providerId="ADAL" clId="{9537EC4F-2277-41E3-AF85-9C7A2644F1A3}" dt="2022-08-16T17:43:58.825" v="2091" actId="20577"/>
        <pc:sldMkLst>
          <pc:docMk/>
          <pc:sldMk cId="1585890332" sldId="2139118897"/>
        </pc:sldMkLst>
        <pc:spChg chg="mod">
          <ac:chgData name="Aishwarya Bhangale" userId="c36fc48d-8ac4-4be3-ac81-418619ed320e" providerId="ADAL" clId="{9537EC4F-2277-41E3-AF85-9C7A2644F1A3}" dt="2022-08-16T17:43:58.825" v="2091" actId="20577"/>
          <ac:spMkLst>
            <pc:docMk/>
            <pc:sldMk cId="1585890332" sldId="2139118897"/>
            <ac:spMk id="4" creationId="{9EBC33F7-5E9A-E7D3-F37E-2FBCB7FD7C48}"/>
          </ac:spMkLst>
        </pc:spChg>
      </pc:sldChg>
      <pc:sldChg chg="del">
        <pc:chgData name="Aishwarya Bhangale" userId="c36fc48d-8ac4-4be3-ac81-418619ed320e" providerId="ADAL" clId="{9537EC4F-2277-41E3-AF85-9C7A2644F1A3}" dt="2022-08-09T15:06:34.171" v="9" actId="47"/>
        <pc:sldMkLst>
          <pc:docMk/>
          <pc:sldMk cId="2396032653" sldId="2139118900"/>
        </pc:sldMkLst>
      </pc:sldChg>
      <pc:sldChg chg="del">
        <pc:chgData name="Aishwarya Bhangale" userId="c36fc48d-8ac4-4be3-ac81-418619ed320e" providerId="ADAL" clId="{9537EC4F-2277-41E3-AF85-9C7A2644F1A3}" dt="2022-08-09T15:06:32.911" v="6" actId="47"/>
        <pc:sldMkLst>
          <pc:docMk/>
          <pc:sldMk cId="4265975379" sldId="2139118901"/>
        </pc:sldMkLst>
      </pc:sldChg>
      <pc:sldChg chg="del">
        <pc:chgData name="Aishwarya Bhangale" userId="c36fc48d-8ac4-4be3-ac81-418619ed320e" providerId="ADAL" clId="{9537EC4F-2277-41E3-AF85-9C7A2644F1A3}" dt="2022-08-09T15:06:32.473" v="5" actId="47"/>
        <pc:sldMkLst>
          <pc:docMk/>
          <pc:sldMk cId="3012531134" sldId="2139118902"/>
        </pc:sldMkLst>
      </pc:sldChg>
      <pc:sldChg chg="del">
        <pc:chgData name="Aishwarya Bhangale" userId="c36fc48d-8ac4-4be3-ac81-418619ed320e" providerId="ADAL" clId="{9537EC4F-2277-41E3-AF85-9C7A2644F1A3}" dt="2022-08-09T15:06:33.197" v="7" actId="47"/>
        <pc:sldMkLst>
          <pc:docMk/>
          <pc:sldMk cId="772158455" sldId="2139118903"/>
        </pc:sldMkLst>
      </pc:sldChg>
      <pc:sldChg chg="del">
        <pc:chgData name="Aishwarya Bhangale" userId="c36fc48d-8ac4-4be3-ac81-418619ed320e" providerId="ADAL" clId="{9537EC4F-2277-41E3-AF85-9C7A2644F1A3}" dt="2022-08-09T15:06:31.414" v="3" actId="47"/>
        <pc:sldMkLst>
          <pc:docMk/>
          <pc:sldMk cId="2075035366" sldId="2139118904"/>
        </pc:sldMkLst>
      </pc:sldChg>
    </pc:docChg>
  </pc:docChgLst>
  <pc:docChgLst>
    <pc:chgData name="Aishwarya Bhangale" userId="c36fc48d-8ac4-4be3-ac81-418619ed320e" providerId="ADAL" clId="{BA0F2429-67BD-4F36-88C3-C50AB5ECB50B}"/>
    <pc:docChg chg="undo custSel modSld">
      <pc:chgData name="Aishwarya Bhangale" userId="c36fc48d-8ac4-4be3-ac81-418619ed320e" providerId="ADAL" clId="{BA0F2429-67BD-4F36-88C3-C50AB5ECB50B}" dt="2022-09-09T11:12:59.131" v="249" actId="20577"/>
      <pc:docMkLst>
        <pc:docMk/>
      </pc:docMkLst>
      <pc:sldChg chg="addSp delSp modSp mod">
        <pc:chgData name="Aishwarya Bhangale" userId="c36fc48d-8ac4-4be3-ac81-418619ed320e" providerId="ADAL" clId="{BA0F2429-67BD-4F36-88C3-C50AB5ECB50B}" dt="2022-09-09T11:12:30.983" v="246" actId="20577"/>
        <pc:sldMkLst>
          <pc:docMk/>
          <pc:sldMk cId="3072007549" sldId="2139118894"/>
        </pc:sldMkLst>
        <pc:spChg chg="add mod">
          <ac:chgData name="Aishwarya Bhangale" userId="c36fc48d-8ac4-4be3-ac81-418619ed320e" providerId="ADAL" clId="{BA0F2429-67BD-4F36-88C3-C50AB5ECB50B}" dt="2022-09-09T11:11:10.418" v="173" actId="108"/>
          <ac:spMkLst>
            <pc:docMk/>
            <pc:sldMk cId="3072007549" sldId="2139118894"/>
            <ac:spMk id="5" creationId="{FF145A8A-C4A6-9061-402D-F5D74AC54AE8}"/>
          </ac:spMkLst>
        </pc:spChg>
        <pc:spChg chg="del">
          <ac:chgData name="Aishwarya Bhangale" userId="c36fc48d-8ac4-4be3-ac81-418619ed320e" providerId="ADAL" clId="{BA0F2429-67BD-4F36-88C3-C50AB5ECB50B}" dt="2022-09-09T11:10:49.958" v="157" actId="478"/>
          <ac:spMkLst>
            <pc:docMk/>
            <pc:sldMk cId="3072007549" sldId="2139118894"/>
            <ac:spMk id="10" creationId="{8E674DF8-364E-445D-944C-1408438415FC}"/>
          </ac:spMkLst>
        </pc:spChg>
        <pc:spChg chg="add del">
          <ac:chgData name="Aishwarya Bhangale" userId="c36fc48d-8ac4-4be3-ac81-418619ed320e" providerId="ADAL" clId="{BA0F2429-67BD-4F36-88C3-C50AB5ECB50B}" dt="2022-09-09T11:10:47.544" v="156" actId="21"/>
          <ac:spMkLst>
            <pc:docMk/>
            <pc:sldMk cId="3072007549" sldId="2139118894"/>
            <ac:spMk id="11" creationId="{709A460F-6D7D-47C5-936E-BA9386718B65}"/>
          </ac:spMkLst>
        </pc:spChg>
        <pc:spChg chg="mod">
          <ac:chgData name="Aishwarya Bhangale" userId="c36fc48d-8ac4-4be3-ac81-418619ed320e" providerId="ADAL" clId="{BA0F2429-67BD-4F36-88C3-C50AB5ECB50B}" dt="2022-09-09T11:12:08.289" v="206" actId="108"/>
          <ac:spMkLst>
            <pc:docMk/>
            <pc:sldMk cId="3072007549" sldId="2139118894"/>
            <ac:spMk id="20" creationId="{7146A5DF-C54D-4F4A-8EE3-1CBD33B12BEF}"/>
          </ac:spMkLst>
        </pc:spChg>
        <pc:spChg chg="mod">
          <ac:chgData name="Aishwarya Bhangale" userId="c36fc48d-8ac4-4be3-ac81-418619ed320e" providerId="ADAL" clId="{BA0F2429-67BD-4F36-88C3-C50AB5ECB50B}" dt="2022-09-09T11:10:09.180" v="99" actId="1076"/>
          <ac:spMkLst>
            <pc:docMk/>
            <pc:sldMk cId="3072007549" sldId="2139118894"/>
            <ac:spMk id="27" creationId="{72F0544F-A4DC-947E-AE0D-BFC444F2E0BA}"/>
          </ac:spMkLst>
        </pc:spChg>
        <pc:graphicFrameChg chg="mod modGraphic">
          <ac:chgData name="Aishwarya Bhangale" userId="c36fc48d-8ac4-4be3-ac81-418619ed320e" providerId="ADAL" clId="{BA0F2429-67BD-4F36-88C3-C50AB5ECB50B}" dt="2022-09-09T11:12:30.983" v="246" actId="20577"/>
          <ac:graphicFrameMkLst>
            <pc:docMk/>
            <pc:sldMk cId="3072007549" sldId="2139118894"/>
            <ac:graphicFrameMk id="24" creationId="{927DFA50-1755-4AB9-B015-E12983597231}"/>
          </ac:graphicFrameMkLst>
        </pc:graphicFrameChg>
      </pc:sldChg>
      <pc:sldChg chg="modSp mod">
        <pc:chgData name="Aishwarya Bhangale" userId="c36fc48d-8ac4-4be3-ac81-418619ed320e" providerId="ADAL" clId="{BA0F2429-67BD-4F36-88C3-C50AB5ECB50B}" dt="2022-09-09T11:12:59.131" v="249" actId="20577"/>
        <pc:sldMkLst>
          <pc:docMk/>
          <pc:sldMk cId="1585890332" sldId="2139118897"/>
        </pc:sldMkLst>
        <pc:spChg chg="mod">
          <ac:chgData name="Aishwarya Bhangale" userId="c36fc48d-8ac4-4be3-ac81-418619ed320e" providerId="ADAL" clId="{BA0F2429-67BD-4F36-88C3-C50AB5ECB50B}" dt="2022-09-09T11:12:59.131" v="249" actId="20577"/>
          <ac:spMkLst>
            <pc:docMk/>
            <pc:sldMk cId="1585890332" sldId="2139118897"/>
            <ac:spMk id="4" creationId="{9EBC33F7-5E9A-E7D3-F37E-2FBCB7FD7C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87FC3-3032-4BE7-B013-344DBD065D7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82CE2-ED79-4AF6-B3E1-0F6630A43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6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0AE6-1A15-449C-9C78-729099701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013" y="3725965"/>
            <a:ext cx="4379912" cy="639762"/>
          </a:xfrm>
          <a:ln w="28575">
            <a:solidFill>
              <a:srgbClr val="A0C4CD"/>
            </a:solidFill>
          </a:ln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47DF0-2CC5-4D48-896C-2D020A5D7DB3}"/>
              </a:ext>
            </a:extLst>
          </p:cNvPr>
          <p:cNvCxnSpPr>
            <a:cxnSpLocks/>
          </p:cNvCxnSpPr>
          <p:nvPr/>
        </p:nvCxnSpPr>
        <p:spPr>
          <a:xfrm>
            <a:off x="619432" y="4070555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854AF2-6E7A-44A2-A7DC-2D4DB4E0AAB6}"/>
              </a:ext>
            </a:extLst>
          </p:cNvPr>
          <p:cNvCxnSpPr>
            <a:cxnSpLocks/>
          </p:cNvCxnSpPr>
          <p:nvPr/>
        </p:nvCxnSpPr>
        <p:spPr>
          <a:xfrm>
            <a:off x="5876925" y="4045846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248781-48B9-4A3E-BB94-76CC4A5E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7" y="0"/>
            <a:ext cx="1197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4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+mj-lt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07084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2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0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4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796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0523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57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515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0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3069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9098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9476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3965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084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0492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1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5971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4710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81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7396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05994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427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87829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2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9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2696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7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944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5616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0AE6-1A15-449C-9C78-729099701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7013" y="3725965"/>
            <a:ext cx="4379912" cy="639762"/>
          </a:xfrm>
          <a:ln w="28575">
            <a:solidFill>
              <a:srgbClr val="A0C4CD"/>
            </a:solidFill>
          </a:ln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547DF0-2CC5-4D48-896C-2D020A5D7DB3}"/>
              </a:ext>
            </a:extLst>
          </p:cNvPr>
          <p:cNvCxnSpPr>
            <a:cxnSpLocks/>
          </p:cNvCxnSpPr>
          <p:nvPr/>
        </p:nvCxnSpPr>
        <p:spPr>
          <a:xfrm>
            <a:off x="619432" y="4070555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854AF2-6E7A-44A2-A7DC-2D4DB4E0AAB6}"/>
              </a:ext>
            </a:extLst>
          </p:cNvPr>
          <p:cNvCxnSpPr>
            <a:cxnSpLocks/>
          </p:cNvCxnSpPr>
          <p:nvPr/>
        </p:nvCxnSpPr>
        <p:spPr>
          <a:xfrm>
            <a:off x="5876925" y="4045846"/>
            <a:ext cx="877581" cy="0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248781-48B9-4A3E-BB94-76CC4A5E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7" y="0"/>
            <a:ext cx="11979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4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5A08-14AD-4A66-8B67-CE37E463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670" y="1328687"/>
            <a:ext cx="674247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54A0-64A8-4B03-B8AE-D20132A64E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0A168DF-1DFC-4066-B5EB-F4280467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5" y="117987"/>
            <a:ext cx="3340380" cy="393819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9F2932-0D4B-41ED-8339-6EFD7CAEE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8225" y="2989263"/>
            <a:ext cx="6172200" cy="293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99459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6433D6-39D6-443F-BD87-C00CDD067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088" y="1390650"/>
            <a:ext cx="10660062" cy="4368800"/>
          </a:xfrm>
        </p:spPr>
        <p:txBody>
          <a:bodyPr/>
          <a:lstStyle>
            <a:lvl2pPr>
              <a:buClr>
                <a:srgbClr val="4A498E"/>
              </a:buClr>
              <a:defRPr/>
            </a:lvl2pPr>
            <a:lvl3pPr marL="1143000" indent="-228600">
              <a:buClr>
                <a:srgbClr val="4A498E"/>
              </a:buClr>
              <a:buFontTx/>
              <a:buChar char="-"/>
              <a:defRPr/>
            </a:lvl3pPr>
            <a:lvl4pPr>
              <a:buClr>
                <a:srgbClr val="4A498E"/>
              </a:buClr>
              <a:defRPr/>
            </a:lvl4pPr>
            <a:lvl5pPr marL="2057400" indent="-228600">
              <a:buClr>
                <a:srgbClr val="4A498E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4702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25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2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787079" y="3879589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515145" y="3848937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3CC64-35A5-4399-A615-1EC51B07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2833" y="3599916"/>
            <a:ext cx="4532312" cy="530635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CLICK 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758069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71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88DC38-1C41-4A19-96CA-7AE7A5F82436}"/>
              </a:ext>
            </a:extLst>
          </p:cNvPr>
          <p:cNvCxnSpPr>
            <a:cxnSpLocks/>
          </p:cNvCxnSpPr>
          <p:nvPr/>
        </p:nvCxnSpPr>
        <p:spPr>
          <a:xfrm flipV="1">
            <a:off x="1474839" y="707968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25CB46-A029-4A8F-B885-725F855BE429}"/>
              </a:ext>
            </a:extLst>
          </p:cNvPr>
          <p:cNvCxnSpPr/>
          <p:nvPr/>
        </p:nvCxnSpPr>
        <p:spPr>
          <a:xfrm flipV="1">
            <a:off x="9305730" y="683365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F0217CD-F454-424F-B814-292BADB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270" y="270640"/>
            <a:ext cx="6419460" cy="820363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9C38ED-AF8D-4915-A95A-74F74C41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974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304027" y="0"/>
            <a:ext cx="12496028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27" y="0"/>
            <a:ext cx="124960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" y="6020318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86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1"/>
            <a:ext cx="12192001" cy="68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865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886" y="581763"/>
            <a:ext cx="2788048" cy="2817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43763" y="4872038"/>
            <a:ext cx="4572000" cy="1085850"/>
          </a:xfrm>
          <a:prstGeom prst="rect">
            <a:avLst/>
          </a:prstGeom>
          <a:solidFill>
            <a:schemeClr val="bg1"/>
          </a:solidFill>
          <a:ln>
            <a:solidFill>
              <a:srgbClr val="9DC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321527" y="1303549"/>
            <a:ext cx="4931510" cy="1325563"/>
          </a:xfrm>
          <a:prstGeom prst="rect">
            <a:avLst/>
          </a:prstGeom>
        </p:spPr>
        <p:txBody>
          <a:bodyPr/>
          <a:lstStyle>
            <a:lvl1pPr algn="r">
              <a:defRPr baseline="0">
                <a:latin typeface="+mj-lt"/>
                <a:ea typeface="nevis" charset="0"/>
                <a:cs typeface="nevis" charset="0"/>
              </a:defRPr>
            </a:lvl1pPr>
          </a:lstStyle>
          <a:p>
            <a:r>
              <a:rPr lang="en-US"/>
              <a:t>NAME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6073" y="4007855"/>
            <a:ext cx="5403850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Bold Regular" charset="0"/>
                <a:cs typeface="Gotham Bold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PERSON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7523163" y="550372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46073" y="4679950"/>
            <a:ext cx="4003675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523163" y="4968228"/>
            <a:ext cx="4003675" cy="512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ea typeface="Gotham Regular" charset="0"/>
                <a:cs typeface="Gotham Regular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995545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99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822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" y="-26634"/>
            <a:ext cx="12192001" cy="68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" y="0"/>
            <a:ext cx="12144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4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6826" y="599358"/>
            <a:ext cx="5080000" cy="5659284"/>
          </a:xfrm>
          <a:custGeom>
            <a:avLst/>
            <a:gdLst>
              <a:gd name="connsiteX0" fmla="*/ 0 w 5080000"/>
              <a:gd name="connsiteY0" fmla="*/ 0 h 5659284"/>
              <a:gd name="connsiteX1" fmla="*/ 5080000 w 5080000"/>
              <a:gd name="connsiteY1" fmla="*/ 0 h 5659284"/>
              <a:gd name="connsiteX2" fmla="*/ 5080000 w 5080000"/>
              <a:gd name="connsiteY2" fmla="*/ 5659284 h 5659284"/>
              <a:gd name="connsiteX3" fmla="*/ 0 w 5080000"/>
              <a:gd name="connsiteY3" fmla="*/ 5659284 h 565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5659284">
                <a:moveTo>
                  <a:pt x="0" y="0"/>
                </a:moveTo>
                <a:lnTo>
                  <a:pt x="5080000" y="0"/>
                </a:lnTo>
                <a:lnTo>
                  <a:pt x="5080000" y="5659284"/>
                </a:lnTo>
                <a:lnTo>
                  <a:pt x="0" y="565928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26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64877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89872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081866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369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03334" y="1913468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1"/>
            <a:ext cx="3081867" cy="4944533"/>
          </a:xfrm>
          <a:custGeom>
            <a:avLst/>
            <a:gdLst>
              <a:gd name="connsiteX0" fmla="*/ 0 w 3081867"/>
              <a:gd name="connsiteY0" fmla="*/ 0 h 4944533"/>
              <a:gd name="connsiteX1" fmla="*/ 3081867 w 3081867"/>
              <a:gd name="connsiteY1" fmla="*/ 0 h 4944533"/>
              <a:gd name="connsiteX2" fmla="*/ 3081867 w 3081867"/>
              <a:gd name="connsiteY2" fmla="*/ 4944533 h 4944533"/>
              <a:gd name="connsiteX3" fmla="*/ 0 w 3081867"/>
              <a:gd name="connsiteY3" fmla="*/ 4944533 h 494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4944533">
                <a:moveTo>
                  <a:pt x="0" y="0"/>
                </a:moveTo>
                <a:lnTo>
                  <a:pt x="3081867" y="0"/>
                </a:lnTo>
                <a:lnTo>
                  <a:pt x="3081867" y="4944533"/>
                </a:lnTo>
                <a:lnTo>
                  <a:pt x="0" y="4944533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462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787079" y="3879589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515145" y="3848937"/>
            <a:ext cx="1195754" cy="0"/>
          </a:xfrm>
          <a:prstGeom prst="line">
            <a:avLst/>
          </a:prstGeom>
          <a:ln w="28575">
            <a:solidFill>
              <a:srgbClr val="9DC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193252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03CC64-35A5-4399-A615-1EC51B0786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82833" y="3599916"/>
            <a:ext cx="4532312" cy="530635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/>
              <a:t>CLICK 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9840334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539065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1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1866" cy="6858000"/>
          </a:xfrm>
          <a:custGeom>
            <a:avLst/>
            <a:gdLst>
              <a:gd name="connsiteX0" fmla="*/ 0 w 3081866"/>
              <a:gd name="connsiteY0" fmla="*/ 0 h 6858000"/>
              <a:gd name="connsiteX1" fmla="*/ 3081866 w 3081866"/>
              <a:gd name="connsiteY1" fmla="*/ 0 h 6858000"/>
              <a:gd name="connsiteX2" fmla="*/ 3081866 w 3081866"/>
              <a:gd name="connsiteY2" fmla="*/ 6858000 h 6858000"/>
              <a:gd name="connsiteX3" fmla="*/ 0 w 30818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6" h="6858000">
                <a:moveTo>
                  <a:pt x="0" y="0"/>
                </a:moveTo>
                <a:lnTo>
                  <a:pt x="3081866" y="0"/>
                </a:lnTo>
                <a:lnTo>
                  <a:pt x="3081866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10133" y="0"/>
            <a:ext cx="3081867" cy="6858000"/>
          </a:xfrm>
          <a:custGeom>
            <a:avLst/>
            <a:gdLst>
              <a:gd name="connsiteX0" fmla="*/ 0 w 3081867"/>
              <a:gd name="connsiteY0" fmla="*/ 0 h 6858000"/>
              <a:gd name="connsiteX1" fmla="*/ 3081867 w 3081867"/>
              <a:gd name="connsiteY1" fmla="*/ 0 h 6858000"/>
              <a:gd name="connsiteX2" fmla="*/ 3081867 w 3081867"/>
              <a:gd name="connsiteY2" fmla="*/ 6858000 h 6858000"/>
              <a:gd name="connsiteX3" fmla="*/ 0 w 30818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867" h="6858000">
                <a:moveTo>
                  <a:pt x="0" y="0"/>
                </a:moveTo>
                <a:lnTo>
                  <a:pt x="3081867" y="0"/>
                </a:lnTo>
                <a:lnTo>
                  <a:pt x="3081867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58966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030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19687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758267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229600" y="2163154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286934" y="2163155"/>
            <a:ext cx="2675466" cy="2531691"/>
          </a:xfrm>
          <a:custGeom>
            <a:avLst/>
            <a:gdLst>
              <a:gd name="connsiteX0" fmla="*/ 0 w 2675466"/>
              <a:gd name="connsiteY0" fmla="*/ 0 h 2531691"/>
              <a:gd name="connsiteX1" fmla="*/ 2675466 w 2675466"/>
              <a:gd name="connsiteY1" fmla="*/ 0 h 2531691"/>
              <a:gd name="connsiteX2" fmla="*/ 2675466 w 2675466"/>
              <a:gd name="connsiteY2" fmla="*/ 2531691 h 2531691"/>
              <a:gd name="connsiteX3" fmla="*/ 0 w 26754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5466" h="2531691">
                <a:moveTo>
                  <a:pt x="0" y="0"/>
                </a:moveTo>
                <a:lnTo>
                  <a:pt x="2675466" y="0"/>
                </a:lnTo>
                <a:lnTo>
                  <a:pt x="26754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98858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96266" y="2163155"/>
            <a:ext cx="4199467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195734" y="2163155"/>
            <a:ext cx="3996266" cy="2531691"/>
          </a:xfrm>
          <a:custGeom>
            <a:avLst/>
            <a:gdLst>
              <a:gd name="connsiteX0" fmla="*/ 0 w 3996266"/>
              <a:gd name="connsiteY0" fmla="*/ 0 h 2531691"/>
              <a:gd name="connsiteX1" fmla="*/ 3996266 w 3996266"/>
              <a:gd name="connsiteY1" fmla="*/ 0 h 2531691"/>
              <a:gd name="connsiteX2" fmla="*/ 3996266 w 3996266"/>
              <a:gd name="connsiteY2" fmla="*/ 2531691 h 2531691"/>
              <a:gd name="connsiteX3" fmla="*/ 0 w 3996266"/>
              <a:gd name="connsiteY3" fmla="*/ 2531691 h 2531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6266" h="2531691">
                <a:moveTo>
                  <a:pt x="0" y="0"/>
                </a:moveTo>
                <a:lnTo>
                  <a:pt x="3996266" y="0"/>
                </a:lnTo>
                <a:lnTo>
                  <a:pt x="3996266" y="2531691"/>
                </a:lnTo>
                <a:lnTo>
                  <a:pt x="0" y="2531691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7262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334932" y="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334933" y="2184400"/>
            <a:ext cx="3522133" cy="2489200"/>
          </a:xfrm>
          <a:custGeom>
            <a:avLst/>
            <a:gdLst>
              <a:gd name="connsiteX0" fmla="*/ 0 w 3522133"/>
              <a:gd name="connsiteY0" fmla="*/ 0 h 2489200"/>
              <a:gd name="connsiteX1" fmla="*/ 3522133 w 3522133"/>
              <a:gd name="connsiteY1" fmla="*/ 0 h 2489200"/>
              <a:gd name="connsiteX2" fmla="*/ 3522133 w 3522133"/>
              <a:gd name="connsiteY2" fmla="*/ 2489200 h 2489200"/>
              <a:gd name="connsiteX3" fmla="*/ 0 w 3522133"/>
              <a:gd name="connsiteY3" fmla="*/ 248920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489200">
                <a:moveTo>
                  <a:pt x="0" y="0"/>
                </a:moveTo>
                <a:lnTo>
                  <a:pt x="3522133" y="0"/>
                </a:lnTo>
                <a:lnTo>
                  <a:pt x="3522133" y="2489200"/>
                </a:lnTo>
                <a:lnTo>
                  <a:pt x="0" y="24892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34934" y="4673600"/>
            <a:ext cx="3522133" cy="2184400"/>
          </a:xfrm>
          <a:custGeom>
            <a:avLst/>
            <a:gdLst>
              <a:gd name="connsiteX0" fmla="*/ 0 w 3522133"/>
              <a:gd name="connsiteY0" fmla="*/ 0 h 2184400"/>
              <a:gd name="connsiteX1" fmla="*/ 3522133 w 3522133"/>
              <a:gd name="connsiteY1" fmla="*/ 0 h 2184400"/>
              <a:gd name="connsiteX2" fmla="*/ 3522133 w 3522133"/>
              <a:gd name="connsiteY2" fmla="*/ 2184400 h 2184400"/>
              <a:gd name="connsiteX3" fmla="*/ 0 w 3522133"/>
              <a:gd name="connsiteY3" fmla="*/ 2184400 h 218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133" h="2184400">
                <a:moveTo>
                  <a:pt x="0" y="0"/>
                </a:moveTo>
                <a:lnTo>
                  <a:pt x="3522133" y="0"/>
                </a:lnTo>
                <a:lnTo>
                  <a:pt x="3522133" y="2184400"/>
                </a:lnTo>
                <a:lnTo>
                  <a:pt x="0" y="21844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31895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9972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71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58583" y="2"/>
            <a:ext cx="5633417" cy="3428999"/>
          </a:xfrm>
          <a:custGeom>
            <a:avLst/>
            <a:gdLst>
              <a:gd name="connsiteX0" fmla="*/ 0 w 5633417"/>
              <a:gd name="connsiteY0" fmla="*/ 0 h 3428999"/>
              <a:gd name="connsiteX1" fmla="*/ 5633417 w 5633417"/>
              <a:gd name="connsiteY1" fmla="*/ 0 h 3428999"/>
              <a:gd name="connsiteX2" fmla="*/ 5633417 w 5633417"/>
              <a:gd name="connsiteY2" fmla="*/ 3428999 h 3428999"/>
              <a:gd name="connsiteX3" fmla="*/ 0 w 5633417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8999">
                <a:moveTo>
                  <a:pt x="0" y="0"/>
                </a:moveTo>
                <a:lnTo>
                  <a:pt x="5633417" y="0"/>
                </a:lnTo>
                <a:lnTo>
                  <a:pt x="5633417" y="3428999"/>
                </a:lnTo>
                <a:lnTo>
                  <a:pt x="0" y="3428999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58582" y="3429000"/>
            <a:ext cx="5633417" cy="3429000"/>
          </a:xfrm>
          <a:custGeom>
            <a:avLst/>
            <a:gdLst>
              <a:gd name="connsiteX0" fmla="*/ 0 w 5633417"/>
              <a:gd name="connsiteY0" fmla="*/ 0 h 3429000"/>
              <a:gd name="connsiteX1" fmla="*/ 5633417 w 5633417"/>
              <a:gd name="connsiteY1" fmla="*/ 0 h 3429000"/>
              <a:gd name="connsiteX2" fmla="*/ 5633417 w 5633417"/>
              <a:gd name="connsiteY2" fmla="*/ 3429000 h 3429000"/>
              <a:gd name="connsiteX3" fmla="*/ 0 w 563341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417" h="3429000">
                <a:moveTo>
                  <a:pt x="0" y="0"/>
                </a:moveTo>
                <a:lnTo>
                  <a:pt x="5633417" y="0"/>
                </a:lnTo>
                <a:lnTo>
                  <a:pt x="5633417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90856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0 w 6096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8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261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69525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9194800" y="0"/>
            <a:ext cx="2997200" cy="6858000"/>
          </a:xfrm>
          <a:custGeom>
            <a:avLst/>
            <a:gdLst>
              <a:gd name="connsiteX0" fmla="*/ 0 w 2997200"/>
              <a:gd name="connsiteY0" fmla="*/ 0 h 6858000"/>
              <a:gd name="connsiteX1" fmla="*/ 2997200 w 2997200"/>
              <a:gd name="connsiteY1" fmla="*/ 0 h 6858000"/>
              <a:gd name="connsiteX2" fmla="*/ 2997200 w 2997200"/>
              <a:gd name="connsiteY2" fmla="*/ 6858000 h 6858000"/>
              <a:gd name="connsiteX3" fmla="*/ 0 w 2997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7200" h="6858000">
                <a:moveTo>
                  <a:pt x="0" y="0"/>
                </a:moveTo>
                <a:lnTo>
                  <a:pt x="2997200" y="0"/>
                </a:lnTo>
                <a:lnTo>
                  <a:pt x="299720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78672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3429000 h 3429000"/>
              <a:gd name="connsiteX3" fmla="*/ 0 w 12191999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99363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969527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969527" y="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-1" y="3429000"/>
            <a:ext cx="2957995" cy="3429000"/>
          </a:xfrm>
          <a:custGeom>
            <a:avLst/>
            <a:gdLst>
              <a:gd name="connsiteX0" fmla="*/ 0 w 2957995"/>
              <a:gd name="connsiteY0" fmla="*/ 0 h 3429000"/>
              <a:gd name="connsiteX1" fmla="*/ 2957995 w 2957995"/>
              <a:gd name="connsiteY1" fmla="*/ 0 h 3429000"/>
              <a:gd name="connsiteX2" fmla="*/ 2957995 w 2957995"/>
              <a:gd name="connsiteY2" fmla="*/ 3429000 h 3429000"/>
              <a:gd name="connsiteX3" fmla="*/ 0 w 295799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429000">
                <a:moveTo>
                  <a:pt x="0" y="0"/>
                </a:moveTo>
                <a:lnTo>
                  <a:pt x="2957995" y="0"/>
                </a:lnTo>
                <a:lnTo>
                  <a:pt x="2957995" y="3429000"/>
                </a:lnTo>
                <a:lnTo>
                  <a:pt x="0" y="3429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75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06531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967033" y="0"/>
            <a:ext cx="2957995" cy="6858000"/>
          </a:xfrm>
          <a:custGeom>
            <a:avLst/>
            <a:gdLst>
              <a:gd name="connsiteX0" fmla="*/ 0 w 2957995"/>
              <a:gd name="connsiteY0" fmla="*/ 0 h 6858000"/>
              <a:gd name="connsiteX1" fmla="*/ 2957995 w 2957995"/>
              <a:gd name="connsiteY1" fmla="*/ 0 h 6858000"/>
              <a:gd name="connsiteX2" fmla="*/ 2957995 w 2957995"/>
              <a:gd name="connsiteY2" fmla="*/ 6858000 h 6858000"/>
              <a:gd name="connsiteX3" fmla="*/ 0 w 29579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6858000">
                <a:moveTo>
                  <a:pt x="0" y="0"/>
                </a:moveTo>
                <a:lnTo>
                  <a:pt x="2957995" y="0"/>
                </a:lnTo>
                <a:lnTo>
                  <a:pt x="2957995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34024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3302000" y="2658533"/>
            <a:ext cx="2957995" cy="4199467"/>
          </a:xfrm>
          <a:custGeom>
            <a:avLst/>
            <a:gdLst>
              <a:gd name="connsiteX0" fmla="*/ 0 w 2957995"/>
              <a:gd name="connsiteY0" fmla="*/ 0 h 4199467"/>
              <a:gd name="connsiteX1" fmla="*/ 2957995 w 2957995"/>
              <a:gd name="connsiteY1" fmla="*/ 0 h 4199467"/>
              <a:gd name="connsiteX2" fmla="*/ 2957995 w 2957995"/>
              <a:gd name="connsiteY2" fmla="*/ 4199467 h 4199467"/>
              <a:gd name="connsiteX3" fmla="*/ 0 w 2957995"/>
              <a:gd name="connsiteY3" fmla="*/ 4199467 h 419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4199467">
                <a:moveTo>
                  <a:pt x="0" y="0"/>
                </a:moveTo>
                <a:lnTo>
                  <a:pt x="2957995" y="0"/>
                </a:lnTo>
                <a:lnTo>
                  <a:pt x="2957995" y="4199467"/>
                </a:lnTo>
                <a:lnTo>
                  <a:pt x="0" y="4199467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5331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2929466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59665" y="0"/>
            <a:ext cx="2957995" cy="3928534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59664" y="4199467"/>
            <a:ext cx="2957995" cy="2658533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61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12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876800" cy="6858000"/>
          </a:xfrm>
          <a:custGeom>
            <a:avLst/>
            <a:gdLst>
              <a:gd name="connsiteX0" fmla="*/ 0 w 2957995"/>
              <a:gd name="connsiteY0" fmla="*/ 0 h 3928534"/>
              <a:gd name="connsiteX1" fmla="*/ 2957995 w 2957995"/>
              <a:gd name="connsiteY1" fmla="*/ 0 h 3928534"/>
              <a:gd name="connsiteX2" fmla="*/ 2957995 w 2957995"/>
              <a:gd name="connsiteY2" fmla="*/ 3928534 h 3928534"/>
              <a:gd name="connsiteX3" fmla="*/ 0 w 2957995"/>
              <a:gd name="connsiteY3" fmla="*/ 3928534 h 392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995" h="3928534">
                <a:moveTo>
                  <a:pt x="0" y="0"/>
                </a:moveTo>
                <a:lnTo>
                  <a:pt x="2957995" y="0"/>
                </a:lnTo>
                <a:lnTo>
                  <a:pt x="2957995" y="3928534"/>
                </a:lnTo>
                <a:lnTo>
                  <a:pt x="0" y="3928534"/>
                </a:lnTo>
                <a:close/>
              </a:path>
            </a:pathLst>
          </a:cu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284993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8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954838" y="1680730"/>
            <a:ext cx="3906837" cy="4100945"/>
          </a:xfrm>
          <a:prstGeom prst="rect">
            <a:avLst/>
          </a:prstGeom>
        </p:spPr>
        <p:txBody>
          <a:bodyPr/>
          <a:lstStyle>
            <a:lvl1pPr>
              <a:defRPr>
                <a:latin typeface="Gotham Regular" charset="0"/>
                <a:ea typeface="Gotham Regular" charset="0"/>
                <a:cs typeface="Gotham Regular" charset="0"/>
              </a:defRPr>
            </a:lvl1pPr>
            <a:lvl2pPr>
              <a:defRPr>
                <a:latin typeface="Gotham Regular" charset="0"/>
                <a:ea typeface="Gotham Regular" charset="0"/>
                <a:cs typeface="Gotham Regular" charset="0"/>
              </a:defRPr>
            </a:lvl2pPr>
            <a:lvl3pPr>
              <a:defRPr>
                <a:latin typeface="Gotham Regular" charset="0"/>
                <a:ea typeface="Gotham Regular" charset="0"/>
                <a:cs typeface="Gotham Regular" charset="0"/>
              </a:defRPr>
            </a:lvl3pPr>
            <a:lvl4pPr>
              <a:defRPr>
                <a:latin typeface="Gotham Regular" charset="0"/>
                <a:ea typeface="Gotham Regular" charset="0"/>
                <a:cs typeface="Gotham Regular" charset="0"/>
              </a:defRPr>
            </a:lvl4pPr>
            <a:lvl5pPr>
              <a:defRPr>
                <a:latin typeface="Gotham Regular" charset="0"/>
                <a:ea typeface="Gotham Regular" charset="0"/>
                <a:cs typeface="Gotham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65163" y="1681163"/>
            <a:ext cx="5653087" cy="410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88DC38-1C41-4A19-96CA-7AE7A5F82436}"/>
              </a:ext>
            </a:extLst>
          </p:cNvPr>
          <p:cNvCxnSpPr>
            <a:cxnSpLocks/>
          </p:cNvCxnSpPr>
          <p:nvPr/>
        </p:nvCxnSpPr>
        <p:spPr>
          <a:xfrm flipV="1">
            <a:off x="1474839" y="707968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25CB46-A029-4A8F-B885-725F855BE429}"/>
              </a:ext>
            </a:extLst>
          </p:cNvPr>
          <p:cNvCxnSpPr/>
          <p:nvPr/>
        </p:nvCxnSpPr>
        <p:spPr>
          <a:xfrm flipV="1">
            <a:off x="9305730" y="683365"/>
            <a:ext cx="1411431" cy="2543"/>
          </a:xfrm>
          <a:prstGeom prst="line">
            <a:avLst/>
          </a:prstGeom>
          <a:ln w="28575">
            <a:solidFill>
              <a:srgbClr val="A0C4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F0217CD-F454-424F-B814-292BADB1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270" y="270640"/>
            <a:ext cx="6419460" cy="820363"/>
          </a:xfrm>
          <a:ln w="28575">
            <a:solidFill>
              <a:srgbClr val="A0C4CD"/>
            </a:solidFill>
          </a:ln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9C38ED-AF8D-4915-A95A-74F74C410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4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990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Open Sans Regular" charset="0"/>
                <a:cs typeface="Open Sans Regular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84E0D68-A1D1-48A8-9B06-27CC1280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261" y="6356350"/>
            <a:ext cx="819539" cy="365125"/>
          </a:xfrm>
        </p:spPr>
        <p:txBody>
          <a:bodyPr/>
          <a:lstStyle/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122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32D2-0FDA-49B0-BF84-AB2B2ECFA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711A8-2D1C-4A5C-AAB5-10850490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5FB2-E848-4D4A-8B5A-48A9D5C5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E639C-3199-4698-86C0-104F0545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D08B-8C61-4326-A920-2202F919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62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1">
    <p:bg>
      <p:bgPr>
        <a:blipFill dpi="0" rotWithShape="1">
          <a:blip r:embed="rId2">
            <a:lum/>
          </a:blip>
          <a:srcRect/>
          <a:stretch>
            <a:fillRect l="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6172EB1-0BEE-0041-9081-807C07AEA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B9BE8C5-2436-FB43-AD9F-F8C4892364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8A91A6-E409-3B4E-AF3B-62A520922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F7AC2A-0517-4133-B4B5-D94F019D65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191481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304027" y="0"/>
            <a:ext cx="12496028" cy="6858000"/>
          </a:xfrm>
          <a:prstGeom prst="rect">
            <a:avLst/>
          </a:prstGeom>
          <a:pattFill prst="divot">
            <a:fgClr>
              <a:srgbClr val="00B0F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27" y="0"/>
            <a:ext cx="124960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4" y="5936342"/>
            <a:ext cx="1460454" cy="6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53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5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95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2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64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3671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5630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8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4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8FE-9652-4E61-9365-493BD9F599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12664" y="6120722"/>
            <a:ext cx="146316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1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4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674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BF7-C8F2-46EA-8B7F-13188B1D480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189B9-85A4-4E2C-827F-E82A560BA20B}"/>
              </a:ext>
            </a:extLst>
          </p:cNvPr>
          <p:cNvSpPr txBox="1">
            <a:spLocks/>
          </p:cNvSpPr>
          <p:nvPr/>
        </p:nvSpPr>
        <p:spPr>
          <a:xfrm>
            <a:off x="4038600" y="627346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Confidential &amp;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B1D74-0ABB-449D-8B42-4CC1E91FB24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2664" y="6120722"/>
            <a:ext cx="146316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A498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59314-3262-4644-8EDE-355CCA24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813CE-E379-4197-B370-91BFF2D3B521}"/>
              </a:ext>
            </a:extLst>
          </p:cNvPr>
          <p:cNvSpPr/>
          <p:nvPr/>
        </p:nvSpPr>
        <p:spPr>
          <a:xfrm>
            <a:off x="0" y="3024554"/>
            <a:ext cx="12192000" cy="2969846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</a:rPr>
              <a:t>NLP Technical Documentation Timeline</a:t>
            </a:r>
          </a:p>
          <a:p>
            <a:pPr algn="ctr">
              <a:spcAft>
                <a:spcPts val="1800"/>
              </a:spcAft>
            </a:pPr>
            <a:r>
              <a:rPr lang="en-US" sz="2400" dirty="0">
                <a:solidFill>
                  <a:schemeClr val="tx1"/>
                </a:solidFill>
              </a:rPr>
              <a:t>8/9/2021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94AE9-F541-4D1B-A78E-882F4E472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D07-5502-D467-9913-6D3DC7D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0F3B6-F0C2-A298-2885-6831634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C33F7-5E9A-E7D3-F37E-2FBCB7FD7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Develop roadmap for each application (part of each phase):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are the top 5 models based on rating and performance for each application to use? What would the input and output to the model be?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consistent with the best model used in the industry for each application?</a:t>
            </a:r>
            <a:endParaRPr lang="en-US" sz="2000" dirty="0">
              <a:highlight>
                <a:srgbClr val="FFFF00"/>
              </a:highlight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metrics to use to assess model performance?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Compilation of resources to answer above questions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3000" dirty="0"/>
              <a:t>Phase 1 (8 weeks):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Host the following applications on </a:t>
            </a:r>
            <a:r>
              <a:rPr lang="en-US" sz="2400" dirty="0" err="1"/>
              <a:t>Readthedocs</a:t>
            </a:r>
            <a:r>
              <a:rPr lang="en-US" sz="2400" dirty="0"/>
              <a:t>: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Unsupervised Learning: Topic Modelling, Text Extraction, Sentiment Analysis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Inclusive of application theory, modeling code, examples, performance assessment, 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37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D07-5502-D467-9913-6D3DC7D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Breakdown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0F3B6-F0C2-A298-2885-6831634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C33F7-5E9A-E7D3-F37E-2FBCB7FD7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2 (3 weeks):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sz="2400" dirty="0"/>
              <a:t>Host the following applications on </a:t>
            </a:r>
            <a:r>
              <a:rPr lang="en-US" sz="2400" dirty="0" err="1"/>
              <a:t>Readthedocs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Unsupervised Learning: Fill Mask, Sentence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Inclusive of application theory, modeling code, examples, performance assessment, conclusion</a:t>
            </a:r>
          </a:p>
          <a:p>
            <a:endParaRPr lang="en-US" sz="2400" dirty="0"/>
          </a:p>
          <a:p>
            <a:r>
              <a:rPr lang="en-US" dirty="0"/>
              <a:t>Phase 3 (12 weeks):</a:t>
            </a:r>
          </a:p>
          <a:p>
            <a:r>
              <a:rPr lang="en-US" sz="2400" dirty="0"/>
              <a:t>Host the following applications on </a:t>
            </a:r>
            <a:r>
              <a:rPr lang="en-US" sz="2400" dirty="0" err="1"/>
              <a:t>Readthedocs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Unsupervised Learning: Machine Translation, Question Answering, Chatbot, Autocomplete, Auto correction, Summarization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Inclusive of application theory, modeling code, examples, performance assessment, conclusion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00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5D07-5502-D467-9913-6D3DC7D5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Breakdown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0F3B6-F0C2-A298-2885-68316342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C33F7-5E9A-E7D3-F37E-2FBCB7FD7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4 (3 weeks):</a:t>
            </a:r>
          </a:p>
          <a:p>
            <a:r>
              <a:rPr lang="en-US" sz="2400" dirty="0"/>
              <a:t>Host the following applications on </a:t>
            </a:r>
            <a:r>
              <a:rPr lang="en-US" sz="2400" dirty="0" err="1"/>
              <a:t>Readthedocs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Supervised Learning: Classification, Intent Classification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Inclusive of application theory, modeling code, examples, performance assessment, 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89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9B00-D3C8-46DB-93CB-B7785833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(Phase 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240C0-4652-4679-B508-6801A2204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9A460F-6D7D-47C5-936E-BA9386718B65}"/>
              </a:ext>
            </a:extLst>
          </p:cNvPr>
          <p:cNvSpPr/>
          <p:nvPr/>
        </p:nvSpPr>
        <p:spPr>
          <a:xfrm>
            <a:off x="3361459" y="3344663"/>
            <a:ext cx="886407" cy="6645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CB4D5-DFD4-45C5-989A-FA5BE1FA5B3E}"/>
              </a:ext>
            </a:extLst>
          </p:cNvPr>
          <p:cNvSpPr/>
          <p:nvPr/>
        </p:nvSpPr>
        <p:spPr>
          <a:xfrm>
            <a:off x="3361459" y="4313809"/>
            <a:ext cx="886407" cy="6645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584FC-5811-4661-8398-E7778C75A63A}"/>
              </a:ext>
            </a:extLst>
          </p:cNvPr>
          <p:cNvSpPr/>
          <p:nvPr/>
        </p:nvSpPr>
        <p:spPr>
          <a:xfrm>
            <a:off x="3361459" y="5211932"/>
            <a:ext cx="886407" cy="6645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3937D-76D7-4B79-8424-9721412A0201}"/>
              </a:ext>
            </a:extLst>
          </p:cNvPr>
          <p:cNvSpPr/>
          <p:nvPr/>
        </p:nvSpPr>
        <p:spPr>
          <a:xfrm>
            <a:off x="3361459" y="1651635"/>
            <a:ext cx="886407" cy="66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568-9645-4150-AE8D-2FC43EB2CD93}"/>
              </a:ext>
            </a:extLst>
          </p:cNvPr>
          <p:cNvSpPr/>
          <p:nvPr/>
        </p:nvSpPr>
        <p:spPr>
          <a:xfrm>
            <a:off x="644006" y="5211932"/>
            <a:ext cx="2670800" cy="66453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787CD-FFB0-44A5-84F6-0AF74E188D14}"/>
              </a:ext>
            </a:extLst>
          </p:cNvPr>
          <p:cNvSpPr/>
          <p:nvPr/>
        </p:nvSpPr>
        <p:spPr>
          <a:xfrm>
            <a:off x="644006" y="4323425"/>
            <a:ext cx="2670800" cy="66453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D3DFF-DE72-4AAD-9D6A-E89481159B3C}"/>
              </a:ext>
            </a:extLst>
          </p:cNvPr>
          <p:cNvSpPr/>
          <p:nvPr/>
        </p:nvSpPr>
        <p:spPr>
          <a:xfrm>
            <a:off x="644006" y="3348362"/>
            <a:ext cx="2670800" cy="66453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11232-9F87-4D32-8EDF-0917CB885699}"/>
              </a:ext>
            </a:extLst>
          </p:cNvPr>
          <p:cNvSpPr/>
          <p:nvPr/>
        </p:nvSpPr>
        <p:spPr>
          <a:xfrm>
            <a:off x="644006" y="2459855"/>
            <a:ext cx="2670800" cy="66453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9FCD0-E759-46D2-8F37-C34E18450964}"/>
              </a:ext>
            </a:extLst>
          </p:cNvPr>
          <p:cNvSpPr/>
          <p:nvPr/>
        </p:nvSpPr>
        <p:spPr>
          <a:xfrm>
            <a:off x="644006" y="1654379"/>
            <a:ext cx="2670800" cy="66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146A5DF-C54D-4F4A-8EE3-1CBD33B12BEF}"/>
              </a:ext>
            </a:extLst>
          </p:cNvPr>
          <p:cNvSpPr/>
          <p:nvPr/>
        </p:nvSpPr>
        <p:spPr>
          <a:xfrm>
            <a:off x="4424350" y="2636254"/>
            <a:ext cx="2316084" cy="36774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D7AD79B-149B-4BAF-B5AB-CFA38BB3D693}"/>
              </a:ext>
            </a:extLst>
          </p:cNvPr>
          <p:cNvSpPr/>
          <p:nvPr/>
        </p:nvSpPr>
        <p:spPr>
          <a:xfrm>
            <a:off x="6925833" y="3565781"/>
            <a:ext cx="2017870" cy="36774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09D7C3-BAE5-4F38-B477-7269A3D2B951}"/>
              </a:ext>
            </a:extLst>
          </p:cNvPr>
          <p:cNvSpPr/>
          <p:nvPr/>
        </p:nvSpPr>
        <p:spPr>
          <a:xfrm>
            <a:off x="9100457" y="4440783"/>
            <a:ext cx="2116183" cy="36774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927DFA50-1755-4AB9-B015-E12983597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30840"/>
              </p:ext>
            </p:extLst>
          </p:nvPr>
        </p:nvGraphicFramePr>
        <p:xfrm>
          <a:off x="644006" y="1645956"/>
          <a:ext cx="10665562" cy="4368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9779">
                  <a:extLst>
                    <a:ext uri="{9D8B030D-6E8A-4147-A177-3AD203B41FA5}">
                      <a16:colId xmlns:a16="http://schemas.microsoft.com/office/drawing/2014/main" val="3781358244"/>
                    </a:ext>
                  </a:extLst>
                </a:gridCol>
                <a:gridCol w="915685">
                  <a:extLst>
                    <a:ext uri="{9D8B030D-6E8A-4147-A177-3AD203B41FA5}">
                      <a16:colId xmlns:a16="http://schemas.microsoft.com/office/drawing/2014/main" val="1872048425"/>
                    </a:ext>
                  </a:extLst>
                </a:gridCol>
                <a:gridCol w="536709">
                  <a:extLst>
                    <a:ext uri="{9D8B030D-6E8A-4147-A177-3AD203B41FA5}">
                      <a16:colId xmlns:a16="http://schemas.microsoft.com/office/drawing/2014/main" val="275183517"/>
                    </a:ext>
                  </a:extLst>
                </a:gridCol>
                <a:gridCol w="209317">
                  <a:extLst>
                    <a:ext uri="{9D8B030D-6E8A-4147-A177-3AD203B41FA5}">
                      <a16:colId xmlns:a16="http://schemas.microsoft.com/office/drawing/2014/main" val="2802073905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875915415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80511071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960778784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86102453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73498204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733916015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458474172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34976462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921707132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79019977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138418536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351071969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51637582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564253628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290773182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80380794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74963392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569180429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460149958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4195359373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498454220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798592173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1482133276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2861871901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474860531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968490772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6941608"/>
                    </a:ext>
                  </a:extLst>
                </a:gridCol>
                <a:gridCol w="224074">
                  <a:extLst>
                    <a:ext uri="{9D8B030D-6E8A-4147-A177-3AD203B41FA5}">
                      <a16:colId xmlns:a16="http://schemas.microsoft.com/office/drawing/2014/main" val="3734953597"/>
                    </a:ext>
                  </a:extLst>
                </a:gridCol>
              </a:tblGrid>
              <a:tr h="67957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Milestones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Progress</a:t>
                      </a:r>
                    </a:p>
                  </a:txBody>
                  <a:tcPr anchor="ctr"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Sept12-16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Sept19-23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Sept26-30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Oct3-7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Oct10-14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Oct17-21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25762"/>
                  </a:ext>
                </a:extLst>
              </a:tr>
              <a:tr h="922306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Research and host Topic Modelling and Sentiment Analysis on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ReadtheDocs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In-Progress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317609"/>
                  </a:ext>
                </a:extLst>
              </a:tr>
              <a:tr h="922306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Host Text Extraction Application on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Readthedocs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Not Started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047785"/>
                  </a:ext>
                </a:extLst>
              </a:tr>
              <a:tr h="92230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Review and Revise Phase 1 documentation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Not Started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002722"/>
                  </a:ext>
                </a:extLst>
              </a:tr>
              <a:tr h="92230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Next Steps: Kick-off Phase 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Not Started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accent5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435268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BEB3612-7D8B-4080-9855-115AD99852D6}"/>
              </a:ext>
            </a:extLst>
          </p:cNvPr>
          <p:cNvSpPr/>
          <p:nvPr/>
        </p:nvSpPr>
        <p:spPr>
          <a:xfrm>
            <a:off x="10904235" y="4438994"/>
            <a:ext cx="312405" cy="277087"/>
          </a:xfrm>
          <a:prstGeom prst="triangl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CBF27F6-22BE-40AF-A1F6-1B87039A430C}"/>
              </a:ext>
            </a:extLst>
          </p:cNvPr>
          <p:cNvSpPr/>
          <p:nvPr/>
        </p:nvSpPr>
        <p:spPr>
          <a:xfrm>
            <a:off x="8631298" y="3553270"/>
            <a:ext cx="312405" cy="277087"/>
          </a:xfrm>
          <a:prstGeom prst="triangl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2F0544F-A4DC-947E-AE0D-BFC444F2E0BA}"/>
              </a:ext>
            </a:extLst>
          </p:cNvPr>
          <p:cNvSpPr/>
          <p:nvPr/>
        </p:nvSpPr>
        <p:spPr>
          <a:xfrm>
            <a:off x="6428029" y="2636254"/>
            <a:ext cx="312405" cy="277087"/>
          </a:xfrm>
          <a:prstGeom prst="triangle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45A8A-C4A6-9061-402D-F5D74AC54AE8}"/>
              </a:ext>
            </a:extLst>
          </p:cNvPr>
          <p:cNvSpPr/>
          <p:nvPr/>
        </p:nvSpPr>
        <p:spPr>
          <a:xfrm>
            <a:off x="3361459" y="2446540"/>
            <a:ext cx="886407" cy="6645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Not Started</a:t>
            </a:r>
          </a:p>
        </p:txBody>
      </p:sp>
    </p:spTree>
    <p:extLst>
      <p:ext uri="{BB962C8B-B14F-4D97-AF65-F5344CB8AC3E}">
        <p14:creationId xmlns:p14="http://schemas.microsoft.com/office/powerpoint/2010/main" val="307200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 b360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b360" id="{8F1B5570-00E1-4FCF-A9C8-1F1CB7AAB63C}" vid="{C01284CF-0C5F-4460-A85E-78B1AC356803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2E2E7B"/>
      </a:dk1>
      <a:lt1>
        <a:srgbClr val="FFFFFF"/>
      </a:lt1>
      <a:dk2>
        <a:srgbClr val="000000"/>
      </a:dk2>
      <a:lt2>
        <a:srgbClr val="9EC3CC"/>
      </a:lt2>
      <a:accent1>
        <a:srgbClr val="07C2F2"/>
      </a:accent1>
      <a:accent2>
        <a:srgbClr val="0095DA"/>
      </a:accent2>
      <a:accent3>
        <a:srgbClr val="5AC3B6"/>
      </a:accent3>
      <a:accent4>
        <a:srgbClr val="2E2E7B"/>
      </a:accent4>
      <a:accent5>
        <a:srgbClr val="FFFFFF"/>
      </a:accent5>
      <a:accent6>
        <a:srgbClr val="5AC3B6"/>
      </a:accent6>
      <a:hlink>
        <a:srgbClr val="07C2F2"/>
      </a:hlink>
      <a:folHlink>
        <a:srgbClr val="FFFFFF"/>
      </a:folHlink>
    </a:clrScheme>
    <a:fontScheme name="Custom 10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3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294</Words>
  <Application>Microsoft Office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DIN-Regular</vt:lpstr>
      <vt:lpstr>Gotham Regular</vt:lpstr>
      <vt:lpstr>Open Sans Regular</vt:lpstr>
      <vt:lpstr>Proxima Nova Rg</vt:lpstr>
      <vt:lpstr>theme b360</vt:lpstr>
      <vt:lpstr>1_Office Theme</vt:lpstr>
      <vt:lpstr>Blank Slide</vt:lpstr>
      <vt:lpstr>PowerPoint Presentation</vt:lpstr>
      <vt:lpstr>Project Breakdown</vt:lpstr>
      <vt:lpstr>Project Breakdown (Cont.)</vt:lpstr>
      <vt:lpstr>Project Breakdown (Cont.)</vt:lpstr>
      <vt:lpstr>Project Plan (Phase 1)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Jia</dc:creator>
  <cp:lastModifiedBy>Aishwarya Bhangale</cp:lastModifiedBy>
  <cp:revision>2</cp:revision>
  <dcterms:created xsi:type="dcterms:W3CDTF">2021-03-18T19:48:49Z</dcterms:created>
  <dcterms:modified xsi:type="dcterms:W3CDTF">2022-09-09T11:13:07Z</dcterms:modified>
</cp:coreProperties>
</file>